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4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60" y="1690688"/>
            <a:ext cx="6194679" cy="43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6072711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6DFC1-946E-9642-B1AB-82FA42E74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8426" y="496888"/>
            <a:ext cx="4686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EF82-0D35-5142-881D-B146D988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7B02-07B5-654C-B764-7C41631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Collate anime seasons/movies of a single anime into one listing so not recommending the same anime repeatedly (explain what I mean with an example)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 YoY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first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120,000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USERS’ ANIME REVIEWS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68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(HTML/CSS)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Recommender System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A1636A-5F5A-154A-AFA4-49CB1A16E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765402"/>
              </p:ext>
            </p:extLst>
          </p:nvPr>
        </p:nvGraphicFramePr>
        <p:xfrm>
          <a:off x="643053" y="1734820"/>
          <a:ext cx="10905894" cy="3388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95186">
                  <a:extLst>
                    <a:ext uri="{9D8B030D-6E8A-4147-A177-3AD203B41FA5}">
                      <a16:colId xmlns:a16="http://schemas.microsoft.com/office/drawing/2014/main" val="6411526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40707644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3522776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Content-based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Collaborative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3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 embedding is average of anime features for anime user has watched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NMF to learn latent features for user/anime embeddings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Genre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Content-rating (e.g. PG, PG-13, R)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episodes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Average user score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members (aka followers)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Age (i.e. years since premiere)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Animation quality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Popularity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Supernatural/fantasy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/>
                        <a:t>Shounen</a:t>
                      </a: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Slice-of-life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Action-packed classic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1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Distance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7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Content-based Filtering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336</Words>
  <Application>Microsoft Macintosh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Hybrid Recommender System</vt:lpstr>
      <vt:lpstr>Recommender System Pipeline</vt:lpstr>
      <vt:lpstr>User alesyasabri1 Anime Profile </vt:lpstr>
      <vt:lpstr>Content-based Filtering</vt:lpstr>
      <vt:lpstr>Collaborative Filtering</vt:lpstr>
      <vt:lpstr>PowerPoint Presentation</vt:lpstr>
      <vt:lpstr>Empower Users</vt:lpstr>
      <vt:lpstr>Thank you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26</cp:revision>
  <dcterms:created xsi:type="dcterms:W3CDTF">2020-09-11T00:44:43Z</dcterms:created>
  <dcterms:modified xsi:type="dcterms:W3CDTF">2020-09-14T01:48:51Z</dcterms:modified>
</cp:coreProperties>
</file>